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0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3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1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2B9B-8E79-4D1D-828C-D0AA8040C2B6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23AF2-ECCA-4043-94CB-E01276195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3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jednoho kusu ledu uřízneme dvě kostky stejného tvaru, kostka A bude mít dvakrát větší hmotnost, než kostka B. Obě kostky necháme volně ležet na stole. Která z kostek roztaje dříve?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39551" y="3212976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Dříve </a:t>
            </a:r>
            <a:r>
              <a:rPr lang="cs-CZ" sz="3200" dirty="0"/>
              <a:t>roztaje větší kostka A.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Dříve </a:t>
            </a:r>
            <a:r>
              <a:rPr lang="cs-CZ" sz="3200" dirty="0"/>
              <a:t>roztaje menší kostka B.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sz="3200" dirty="0" smtClean="0"/>
              <a:t>Obě </a:t>
            </a:r>
            <a:r>
              <a:rPr lang="cs-CZ" sz="3200" dirty="0"/>
              <a:t>kostky roztají za stejnou dobu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3" t="13366" r="13955" b="11469"/>
          <a:stretch/>
        </p:blipFill>
        <p:spPr bwMode="auto">
          <a:xfrm>
            <a:off x="5148064" y="4728453"/>
            <a:ext cx="2879818" cy="1364843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23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4efab12-2ee7-4505-906a-2af316a73bae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ISRESPONSED" val="1"/>
  <p:tag name="ARS_SLIDE_DUENO" val="30"/>
  <p:tag name="ARS_SLIDE_PARTICIPANTNUM" val="30"/>
  <p:tag name="ARS_SLIDE_SUBMITNUM" val="0"/>
  <p:tag name="ARS_SLIDE_CORRECTNUM" val="0"/>
  <p:tag name="ARS_SLIDE_VOTEMEAN" val="0"/>
  <p:tag name="IS_NEW_FORMAT" val="4"/>
  <p:tag name="QUESTION_TITLE" val="Z jednoho kusu ledu uřízneme dvě kostky stejného tvaru, kostka A bude mít dvakrát větší hmotnost, než kostka B. Obě kostky necháme volně ležet na stole. Která z kostek roztaje dříve?&#10;&#10;Dříve roztaje větší kostka A.&#10;Dříve roztaje"/>
  <p:tag name="OPTION_COUNT" val="3"/>
  <p:tag name="ITEM_D" val=" "/>
  <p:tag name="ITEM_E" val=" 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21</cp:revision>
  <dcterms:created xsi:type="dcterms:W3CDTF">2013-10-07T10:37:40Z</dcterms:created>
  <dcterms:modified xsi:type="dcterms:W3CDTF">2014-12-18T10:12:33Z</dcterms:modified>
</cp:coreProperties>
</file>